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oto Sans CJK KR Regular"/>
      <p:regular r:id="rId18"/>
    </p:embeddedFont>
    <p:embeddedFont>
      <p:font typeface="Noto Sans CJK KR Medium"/>
      <p:bold r:id="rId19"/>
    </p:embeddedFont>
    <p:embeddedFont>
      <p:font typeface="Pretendard Bold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03600" y="6946900"/>
            <a:ext cx="11480800" cy="1155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98900" y="7340600"/>
            <a:ext cx="10045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272424"/>
                </a:solidFill>
                <a:latin typeface="Noto Sans CJK KR Regular"/>
              </a:rPr>
              <a:t>2023564058 </a:t>
            </a:r>
            <a:r>
              <a:rPr lang="ko-KR" sz="2000" b="false" i="false" u="none" strike="noStrike">
                <a:solidFill>
                  <a:srgbClr val="272424"/>
                </a:solidFill>
                <a:ea typeface="Noto Sans CJK KR Regular"/>
              </a:rPr>
              <a:t>양동민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3000" y="3213100"/>
            <a:ext cx="13462000" cy="332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100" b="false" i="false" u="none" strike="noStrike" spc="-700">
                <a:solidFill>
                  <a:srgbClr val="272424"/>
                </a:solidFill>
                <a:latin typeface="Noto Sans CJK KR Medium"/>
              </a:rPr>
              <a:t>Web Programming</a:t>
            </a:r>
          </a:p>
          <a:p>
            <a:pPr algn="ctr" lvl="0">
              <a:lnSpc>
                <a:spcPct val="99600"/>
              </a:lnSpc>
            </a:pPr>
            <a:r>
              <a:rPr lang="en-US" sz="10100" b="false" i="false" u="none" strike="noStrike" spc="-700">
                <a:solidFill>
                  <a:srgbClr val="272424"/>
                </a:solidFill>
                <a:latin typeface="Noto Sans CJK KR Medium"/>
              </a:rPr>
              <a:t>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5800" y="8470900"/>
            <a:ext cx="169291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https://github.com/yang-dongmin/WebProgramming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81600" y="215900"/>
            <a:ext cx="79248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true" i="false" u="none" strike="noStrike" spc="300">
                <a:solidFill>
                  <a:srgbClr val="000000"/>
                </a:solidFill>
                <a:latin typeface="Noto Sans CJK KR Regular"/>
              </a:rPr>
              <a:t>2023564058 </a:t>
            </a:r>
            <a:r>
              <a:rPr lang="ko-KR" sz="2100" b="true" i="false" u="none" strike="noStrike" spc="300">
                <a:solidFill>
                  <a:srgbClr val="000000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" y="2971800"/>
            <a:ext cx="16992600" cy="375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6731000"/>
            <a:ext cx="17018000" cy="1968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3100" y="838200"/>
            <a:ext cx="13385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10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05.20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7400" y="2908300"/>
            <a:ext cx="16725900" cy="373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7400" y="6642100"/>
            <a:ext cx="16725900" cy="1917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3100" y="838200"/>
            <a:ext cx="11239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11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05.27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99400" y="2197100"/>
            <a:ext cx="10045700" cy="7581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73100" y="838200"/>
            <a:ext cx="11239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점수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6100" y="2235200"/>
            <a:ext cx="11239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총점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: 15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6100" y="3543300"/>
            <a:ext cx="175006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272424"/>
                </a:solidFill>
                <a:ea typeface="Noto Sans CJK KR Medium"/>
              </a:rPr>
              <a:t>레포트를</a:t>
            </a:r>
            <a:r>
              <a:rPr lang="en-US" sz="4000" b="false" i="false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4000" b="false" i="false" u="none" strike="noStrike">
                <a:solidFill>
                  <a:srgbClr val="272424"/>
                </a:solidFill>
                <a:ea typeface="Noto Sans CJK KR Medium"/>
              </a:rPr>
              <a:t>기간</a:t>
            </a:r>
            <a:r>
              <a:rPr lang="en-US" sz="4000" b="false" i="false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4000" b="false" i="false" u="none" strike="noStrike">
                <a:solidFill>
                  <a:srgbClr val="272424"/>
                </a:solidFill>
                <a:ea typeface="Noto Sans CJK KR Medium"/>
              </a:rPr>
              <a:t>내에</a:t>
            </a:r>
            <a:r>
              <a:rPr lang="en-US" sz="4000" b="false" i="false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4000" b="false" i="false" u="none" strike="noStrike">
                <a:solidFill>
                  <a:srgbClr val="272424"/>
                </a:solidFill>
                <a:ea typeface="Noto Sans CJK KR Medium"/>
              </a:rPr>
              <a:t>모두</a:t>
            </a:r>
            <a:r>
              <a:rPr lang="en-US" sz="4000" b="false" i="false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4000" b="false" i="false" u="none" strike="noStrike">
                <a:solidFill>
                  <a:srgbClr val="272424"/>
                </a:solidFill>
                <a:ea typeface="Noto Sans CJK KR Medium"/>
              </a:rPr>
              <a:t>제출했기</a:t>
            </a:r>
            <a:r>
              <a:rPr lang="en-US" sz="4000" b="false" i="false" u="none" strike="noStrike">
                <a:solidFill>
                  <a:srgbClr val="272424"/>
                </a:solidFill>
                <a:latin typeface="Noto Sans CJK KR Medium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272424"/>
                </a:solidFill>
                <a:ea typeface="Noto Sans CJK KR Medium"/>
              </a:rPr>
              <a:t>때문에</a:t>
            </a:r>
            <a:r>
              <a:rPr lang="en-US" sz="4000" b="false" i="false" u="none" strike="noStrike">
                <a:solidFill>
                  <a:srgbClr val="272424"/>
                </a:solidFill>
                <a:latin typeface="Noto Sans CJK KR Medium"/>
              </a:rPr>
              <a:t> 15</a:t>
            </a:r>
            <a:r>
              <a:rPr lang="ko-KR" sz="4000" b="false" i="false" u="none" strike="noStrike">
                <a:solidFill>
                  <a:srgbClr val="272424"/>
                </a:solidFill>
                <a:ea typeface="Noto Sans CJK KR Medium"/>
              </a:rPr>
              <a:t>점이라고</a:t>
            </a:r>
            <a:r>
              <a:rPr lang="en-US" sz="4000" b="false" i="false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4000" b="false" i="false" u="none" strike="noStrike">
                <a:solidFill>
                  <a:srgbClr val="272424"/>
                </a:solidFill>
                <a:ea typeface="Noto Sans CJK KR Medium"/>
              </a:rPr>
              <a:t>생각했습니다</a:t>
            </a:r>
            <a:r>
              <a:rPr lang="en-US" sz="4000" b="false" i="false" u="none" strike="noStrike">
                <a:solidFill>
                  <a:srgbClr val="272424"/>
                </a:solidFill>
                <a:latin typeface="Noto Sans CJK KR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2095500"/>
            <a:ext cx="14668500" cy="364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5702300"/>
            <a:ext cx="14668500" cy="439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73100" y="838200"/>
            <a:ext cx="11239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2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03.13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59000" y="2324100"/>
            <a:ext cx="13970000" cy="3073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59000" y="5397500"/>
            <a:ext cx="13970000" cy="4241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3100" y="838200"/>
            <a:ext cx="11239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3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03.18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2057400"/>
            <a:ext cx="15151100" cy="341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2100" y="5486400"/>
            <a:ext cx="15151100" cy="4343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3100" y="838200"/>
            <a:ext cx="11239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4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03.25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1200" y="2349500"/>
            <a:ext cx="16878300" cy="2806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1200" y="5156200"/>
            <a:ext cx="16878300" cy="4394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3100" y="838200"/>
            <a:ext cx="77724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5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04.01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2273300"/>
            <a:ext cx="15278100" cy="250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4775200"/>
            <a:ext cx="15278100" cy="5016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3100" y="838200"/>
            <a:ext cx="76200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6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04.08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6600" y="2641600"/>
            <a:ext cx="16827500" cy="372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6600" y="6248400"/>
            <a:ext cx="16827500" cy="3378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3100" y="838200"/>
            <a:ext cx="11239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7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04.15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9900" y="2286000"/>
            <a:ext cx="14808200" cy="330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9900" y="5588000"/>
            <a:ext cx="14808200" cy="4191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3100" y="838200"/>
            <a:ext cx="11239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8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04.29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413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413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413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879600"/>
            <a:ext cx="186436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" y="2679700"/>
            <a:ext cx="16078200" cy="360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6235700"/>
            <a:ext cx="16078200" cy="3225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3100" y="838200"/>
            <a:ext cx="11239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9</a:t>
            </a:r>
            <a:r>
              <a:rPr lang="ko-KR" sz="6000" b="false" i="false" u="none" strike="noStrike">
                <a:solidFill>
                  <a:srgbClr val="272424"/>
                </a:solidFill>
                <a:ea typeface="Noto Sans CJK KR Medium"/>
              </a:rPr>
              <a:t>주차</a:t>
            </a:r>
            <a:r>
              <a:rPr lang="en-US" sz="6000" b="false" i="false" u="none" strike="noStrike">
                <a:solidFill>
                  <a:srgbClr val="272424"/>
                </a:solidFill>
                <a:latin typeface="Noto Sans CJK KR Medium"/>
              </a:rPr>
              <a:t> / 05.13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279400"/>
            <a:ext cx="7899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9E9E9E"/>
                </a:solidFill>
                <a:latin typeface="Noto Sans CJK KR Regular"/>
              </a:rPr>
              <a:t>2023564058 </a:t>
            </a:r>
            <a:r>
              <a:rPr lang="ko-KR" sz="1300" b="false" i="false" u="none" strike="noStrike" spc="200">
                <a:solidFill>
                  <a:srgbClr val="9E9E9E"/>
                </a:solidFill>
                <a:ea typeface="Noto Sans CJK KR Regular"/>
              </a:rPr>
              <a:t>양동민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